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5"/>
  </p:notesMasterIdLst>
  <p:handoutMasterIdLst>
    <p:handoutMasterId r:id="rId6"/>
  </p:handoutMasterIdLst>
  <p:sldIdLst>
    <p:sldId id="264" r:id="rId2"/>
    <p:sldId id="274" r:id="rId3"/>
    <p:sldId id="275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4660"/>
  </p:normalViewPr>
  <p:slideViewPr>
    <p:cSldViewPr snapToGrid="0">
      <p:cViewPr>
        <p:scale>
          <a:sx n="80" d="100"/>
          <a:sy n="80" d="100"/>
        </p:scale>
        <p:origin x="38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55A0C9ED-E7D6-25C5-47E8-4E37D6CD39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8FB0427-89B6-9650-87DC-33A884A46E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5F161-2EFC-4F85-87D9-BE4B0A670598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B2A2360-278A-7B04-57B6-FFB98EB175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70998DD-AB9D-C0E1-CCDD-543BA8EA0D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A7F10-CC4C-498F-AC9A-154D5E0EA0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3490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B5274-A9E2-44B3-A9BA-BC94AFFA35A2}" type="datetimeFigureOut">
              <a:rPr lang="tr-TR" smtClean="0"/>
              <a:t>6.03.2025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A9F39-87A2-4025-91FE-18051E9EBF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293023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CA9F39-87A2-4025-91FE-18051E9EBF1B}" type="slidenum">
              <a:rPr lang="tr-TR" smtClean="0"/>
              <a:t>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0AC548-CF02-602D-4CE8-7595E69B64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69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097B04-3D04-7ED1-81ED-864B9BB52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AAF722A-357C-CE0F-989A-24134E270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3EAD87-9BD8-9CCB-BA14-A3FD6159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EFC209A-D578-3A0B-E9AE-C03ECB996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B6AFC93-5723-88D7-E04A-C58204C1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21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ABD15D-E3EF-BA4D-07C4-5E6DC516C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2C58B74-F421-7A1B-857D-FC5E37E65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C934B0-FA39-58CC-90CB-29DD4149F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F16C53-603B-47C1-55A8-1584D7D10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CA9073-653E-0106-438C-6A393CF17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12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9EC1F2B-DCE3-B35E-4F99-8809106C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584692C-0794-ABA0-D6DB-3E124027E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36663E-4869-8888-AC5F-0E4B0F809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3EDC0B-1137-48FC-B01B-4004E451E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11AC8E-8F94-0992-9D74-FBC308F4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16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Photo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elenit augue duis dolore te feugait"/>
          <p:cNvSpPr txBox="1">
            <a:spLocks noGrp="1"/>
          </p:cNvSpPr>
          <p:nvPr>
            <p:ph type="body" sz="quarter" idx="13"/>
          </p:nvPr>
        </p:nvSpPr>
        <p:spPr>
          <a:xfrm>
            <a:off x="3381375" y="683121"/>
            <a:ext cx="5417344" cy="676595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spcBef>
                <a:spcPts val="703"/>
              </a:spcBef>
              <a:buSzTx/>
              <a:buNone/>
              <a:defRPr sz="2109" cap="all">
                <a:solidFill>
                  <a:srgbClr val="FDFDFB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women-1208314_1280.jpg"/>
          <p:cNvSpPr>
            <a:spLocks noGrp="1"/>
          </p:cNvSpPr>
          <p:nvPr>
            <p:ph type="pic" idx="14"/>
          </p:nvPr>
        </p:nvSpPr>
        <p:spPr>
          <a:xfrm>
            <a:off x="0" y="1893094"/>
            <a:ext cx="12192000" cy="4902398"/>
          </a:xfrm>
          <a:prstGeom prst="rect">
            <a:avLst/>
          </a:prstGeom>
          <a:ln>
            <a:noFill/>
          </a:ln>
        </p:spPr>
        <p:txBody>
          <a:bodyPr lIns="91439" tIns="45719" rIns="91439" bIns="45719" anchor="t"/>
          <a:lstStyle/>
          <a:p>
            <a:r>
              <a:rPr lang="tr-TR"/>
              <a:t>Resim eklemek için simgeye tıklayın</a:t>
            </a:r>
            <a:endParaRPr/>
          </a:p>
        </p:txBody>
      </p:sp>
      <p:sp>
        <p:nvSpPr>
          <p:cNvPr id="24" name="Rectangle"/>
          <p:cNvSpPr>
            <a:spLocks noGrp="1"/>
          </p:cNvSpPr>
          <p:nvPr>
            <p:ph type="body" sz="quarter" idx="15" hasCustomPrompt="1"/>
          </p:nvPr>
        </p:nvSpPr>
        <p:spPr>
          <a:xfrm>
            <a:off x="11906" y="1821656"/>
            <a:ext cx="12180094" cy="133945"/>
          </a:xfrm>
          <a:prstGeom prst="rect">
            <a:avLst/>
          </a:prstGeom>
          <a:solidFill>
            <a:srgbClr val="FFFFFF">
              <a:alpha val="39000"/>
            </a:srgbClr>
          </a:solidFill>
          <a:ln w="25400">
            <a:noFill/>
          </a:ln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cs typeface="Gill Sans"/>
                <a:sym typeface="Gill Sans"/>
              </a:defRPr>
            </a:lvl1pPr>
          </a:lstStyle>
          <a:p>
            <a:pPr marL="0" indent="0" algn="ctr">
              <a:spcBef>
                <a:spcPts val="0"/>
              </a:spcBef>
              <a:buSzTx/>
              <a:buNone/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r>
              <a:rPr lang="en-US"/>
              <a:t> </a:t>
            </a:r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6C35AB36-EEEB-BC72-90D1-44D0C43890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60" y="5687169"/>
            <a:ext cx="11881774" cy="133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87251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61A00C-9A80-C03E-EA99-182715B5A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232279-5FA1-AC6F-6E6E-3D466FC1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A19AA62-BDEC-BB37-FF15-0830520A6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CCBB342-E717-F73A-7BA6-A4AD61815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E2A1B3-D8BD-08C5-A909-1D443B72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84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44CFF8-A8AA-700B-54EB-458425B4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954BAB8-9B8A-B1DB-5287-756B4CBB5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1D950D-6FCE-0E09-34A0-6CCA309A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071D5C-B0F6-0424-AE79-9811EA14B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247C94-BBD7-D730-DEF3-1C96DFFF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68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492EA6-6EEC-8B4B-8333-F1F54C44F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BBC36F-491A-4056-3BE3-22C681F6A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29A2B3F-B0FA-D6FA-70DE-14F342951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D12E473-4715-ADC3-B6BF-B96602B1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DB0EA19-6023-8BE3-B675-8849AE56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A82362-F22F-C0A7-5E17-B4CEED006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91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596E57-BDC2-B055-7FCC-A4408E5B0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256D312-A889-A74E-0CF5-DE3DDA6CC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D7448E0-56D6-E2FA-DA45-8A473E3A15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AB3BCCF-570A-23F8-BAE2-3A5B58F716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FF8A99D-1C4A-5718-A61E-C2F740A87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18AEE9E-843B-5109-374B-8692789B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A8DB022-CE06-E84E-FB98-D7CF11624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FEEEE1F-4282-7E6B-8004-3BA21F549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18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56D52E-85DC-EA45-F74F-D4D8EC964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86E0F43-D0FD-C95C-4BE8-CE90FEAB1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16CEE05-FA54-8638-EBEE-D0E70271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4B6E412-DA58-9525-553C-18E09846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16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BD7F292-6784-0344-D29C-30525726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79918C7-4C78-46A9-10F6-EBB0D5B56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038B68E-BD59-AFA7-E295-0D7E8AD7A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848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CFF2DE-711E-8837-AB14-F6D0EBDB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B1E29D0-432B-41F7-88D5-3F47021A3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53BF950-F122-082D-48A3-9A2CBA9A7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6276EFA-1D18-5341-A268-823D9AD4E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4BF4654-7BCA-E0FE-3136-4FEF79741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0BD7C75-7F79-0564-97B3-801C5F067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229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C46F96-7CF8-0629-6418-FF425C1CC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A398873-45AB-5043-5B66-9DC3DD92C0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F5CAE7B-8A44-E35B-BC1F-E3DDD07CA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FE3ABEF-944D-9D7B-3120-D2511D0D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C7F4D45-45FF-A5A0-D4F1-C658C8A78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CB565C-6D11-6B88-96F2-C98C7ABD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03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585F5BB-28E7-491D-5B44-2648B6B92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EA85431-C447-EA6D-F85D-982802EAA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652D13-4CBD-4DA2-C573-9C2B7AC4F6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C192A6-13E8-709F-BB67-9F13D86F6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2559DE-8FF2-DD00-519F-A624864EED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10D478-E639-AD45-BFF5-89A0B0E8D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elenit augue duis dolore te feugait"/>
          <p:cNvSpPr txBox="1">
            <a:spLocks noGrp="1"/>
          </p:cNvSpPr>
          <p:nvPr>
            <p:ph type="body" sz="quarter" idx="13"/>
          </p:nvPr>
        </p:nvSpPr>
        <p:spPr>
          <a:xfrm>
            <a:off x="2693730" y="1657336"/>
            <a:ext cx="6804537" cy="946413"/>
          </a:xfrm>
          <a:prstGeom prst="rect">
            <a:avLst/>
          </a:prstGeom>
        </p:spPr>
        <p:txBody>
          <a:bodyPr/>
          <a:lstStyle/>
          <a:p>
            <a:r>
              <a:rPr lang="tr-TR" sz="6000" dirty="0">
                <a:solidFill>
                  <a:srgbClr val="002060"/>
                </a:solidFill>
                <a:latin typeface="Times New Roman" panose="02020603050405020304" pitchFamily="18" charset="0"/>
                <a:ea typeface="Noteworthy Light" panose="02000400000000000000" pitchFamily="2" charset="0"/>
                <a:cs typeface="Times New Roman" panose="02020603050405020304" pitchFamily="18" charset="0"/>
              </a:rPr>
              <a:t>BİLDİRİ BAŞLIĞI</a:t>
            </a:r>
            <a:endParaRPr sz="6000" dirty="0">
              <a:solidFill>
                <a:srgbClr val="002060"/>
              </a:solidFill>
              <a:latin typeface="Optima" panose="02000503060000020004" pitchFamily="2" charset="0"/>
              <a:ea typeface="Noteworthy Light" panose="02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7A212B30-9012-9C8F-889E-767A91434136}"/>
              </a:ext>
            </a:extLst>
          </p:cNvPr>
          <p:cNvSpPr txBox="1"/>
          <p:nvPr/>
        </p:nvSpPr>
        <p:spPr>
          <a:xfrm>
            <a:off x="297371" y="3236510"/>
            <a:ext cx="3509590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tima" panose="02000503060000020004" pitchFamily="2" charset="0"/>
                <a:ea typeface="Noteworthy Light" panose="02000400000000000000" pitchFamily="2" charset="0"/>
                <a:cs typeface="Futura Medium" panose="020B0602020204020303" pitchFamily="34" charset="-79"/>
              </a:rPr>
              <a:t>Yazarın Adı-Soyadı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tima" panose="02000503060000020004" pitchFamily="2" charset="0"/>
                <a:ea typeface="Noteworthy Light" panose="02000400000000000000" pitchFamily="2" charset="0"/>
                <a:cs typeface="Futura Medium" panose="020B0602020204020303" pitchFamily="34" charset="-79"/>
              </a:rPr>
              <a:t>Görev Yaptığı Kurum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tima" panose="02000503060000020004" pitchFamily="2" charset="0"/>
                <a:ea typeface="Noteworthy Light" panose="02000400000000000000" pitchFamily="2" charset="0"/>
                <a:cs typeface="Futura Medium" panose="020B0602020204020303" pitchFamily="34" charset="-79"/>
              </a:rPr>
              <a:t>E-posta Adresi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42BBFD20-F1FC-7461-AC2E-37EAD692F050}"/>
              </a:ext>
            </a:extLst>
          </p:cNvPr>
          <p:cNvSpPr txBox="1"/>
          <p:nvPr/>
        </p:nvSpPr>
        <p:spPr>
          <a:xfrm>
            <a:off x="4074404" y="3236509"/>
            <a:ext cx="3509590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tima" panose="02000503060000020004" pitchFamily="2" charset="0"/>
                <a:ea typeface="Noteworthy Light" panose="02000400000000000000" pitchFamily="2" charset="0"/>
                <a:cs typeface="Futura Medium" panose="020B0602020204020303" pitchFamily="34" charset="-79"/>
              </a:rPr>
              <a:t>Yazarın Adı-Soyadı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tima" panose="02000503060000020004" pitchFamily="2" charset="0"/>
                <a:ea typeface="Noteworthy Light" panose="02000400000000000000" pitchFamily="2" charset="0"/>
                <a:cs typeface="Futura Medium" panose="020B0602020204020303" pitchFamily="34" charset="-79"/>
              </a:rPr>
              <a:t>Görev Yaptığı Kurum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tima" panose="02000503060000020004" pitchFamily="2" charset="0"/>
                <a:ea typeface="Noteworthy Light" panose="02000400000000000000" pitchFamily="2" charset="0"/>
                <a:cs typeface="Futura Medium" panose="020B0602020204020303" pitchFamily="34" charset="-79"/>
              </a:rPr>
              <a:t>E-posta Adresi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D6565EB2-9F4F-127B-BBF1-5D21183FFE7D}"/>
              </a:ext>
            </a:extLst>
          </p:cNvPr>
          <p:cNvSpPr txBox="1"/>
          <p:nvPr/>
        </p:nvSpPr>
        <p:spPr>
          <a:xfrm>
            <a:off x="7743472" y="3236509"/>
            <a:ext cx="3509590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tima" panose="02000503060000020004" pitchFamily="2" charset="0"/>
                <a:ea typeface="Noteworthy Light" panose="02000400000000000000" pitchFamily="2" charset="0"/>
                <a:cs typeface="Futura Medium" panose="020B0602020204020303" pitchFamily="34" charset="-79"/>
              </a:rPr>
              <a:t>Yazarın Adı-Soyadı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tima" panose="02000503060000020004" pitchFamily="2" charset="0"/>
                <a:ea typeface="Noteworthy Light" panose="02000400000000000000" pitchFamily="2" charset="0"/>
                <a:cs typeface="Futura Medium" panose="020B0602020204020303" pitchFamily="34" charset="-79"/>
              </a:rPr>
              <a:t>Görev Yaptığı Kurum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tima" panose="02000503060000020004" pitchFamily="2" charset="0"/>
                <a:ea typeface="Noteworthy Light" panose="02000400000000000000" pitchFamily="2" charset="0"/>
                <a:cs typeface="Futura Medium" panose="020B0602020204020303" pitchFamily="34" charset="-79"/>
              </a:rPr>
              <a:t>E-posta Adresi</a:t>
            </a:r>
          </a:p>
        </p:txBody>
      </p:sp>
    </p:spTree>
    <p:extLst>
      <p:ext uri="{BB962C8B-B14F-4D97-AF65-F5344CB8AC3E}">
        <p14:creationId xmlns:p14="http://schemas.microsoft.com/office/powerpoint/2010/main" val="224235180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281DCF70-42D2-0C92-DC17-405E41D6E6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6A2F8CE-D351-4B85-45CB-ACF40E8B3582}"/>
              </a:ext>
            </a:extLst>
          </p:cNvPr>
          <p:cNvSpPr>
            <a:spLocks noGrp="1"/>
          </p:cNvSpPr>
          <p:nvPr>
            <p:ph type="pic" idx="14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2ABBB74-9AEE-9816-4787-9562005705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38041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B3AA3608-0560-C8DE-AA98-A053935D87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D290385-4D3F-CF26-6C95-BCAD76CE21CB}"/>
              </a:ext>
            </a:extLst>
          </p:cNvPr>
          <p:cNvSpPr>
            <a:spLocks noGrp="1"/>
          </p:cNvSpPr>
          <p:nvPr>
            <p:ph type="pic" idx="14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4A56946-4E56-2EAF-B1FB-F72A29042E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55200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24</Words>
  <Application>Microsoft Office PowerPoint</Application>
  <PresentationFormat>Geniş ekran</PresentationFormat>
  <Paragraphs>11</Paragraphs>
  <Slides>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Gill Sans</vt:lpstr>
      <vt:lpstr>Helvetica Neue Bold Condensed</vt:lpstr>
      <vt:lpstr>Optima</vt:lpstr>
      <vt:lpstr>Times New Roman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Mehmet AVDAN</dc:creator>
  <cp:lastModifiedBy>Mehmet AVDAN</cp:lastModifiedBy>
  <cp:revision>6</cp:revision>
  <dcterms:created xsi:type="dcterms:W3CDTF">2025-03-05T11:09:34Z</dcterms:created>
  <dcterms:modified xsi:type="dcterms:W3CDTF">2025-03-06T11:29:26Z</dcterms:modified>
</cp:coreProperties>
</file>